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  <p:sldMasterId id="2147483652" r:id="rId3"/>
    <p:sldMasterId id="2147483700" r:id="rId4"/>
  </p:sldMasterIdLst>
  <p:notesMasterIdLst>
    <p:notesMasterId r:id="rId6"/>
  </p:notesMasterIdLst>
  <p:sldIdLst>
    <p:sldId id="256" r:id="rId5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91EDF3B-9374-4DF7-B8A8-1453E36380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384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bad4e10c73_0_32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9" name="Google Shape;359;gbad4e10c73_0_32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fbde52d4d_1_8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fbde52d4d_1_81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7" name="Google Shape;367;g13fbde52d4d_1_81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3fbde52d4d_1_88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3fbde52d4d_1_88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5" name="Google Shape;375;g13fbde52d4d_1_88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3fbde52d4d_1_9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3fbde52d4d_1_95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3" name="Google Shape;383;g13fbde52d4d_1_95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3fbde52d4d_1_102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3fbde52d4d_1_102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1" name="Google Shape;391;g13fbde52d4d_1_102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3fbde52d4d_1_109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3fbde52d4d_1_109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9" name="Google Shape;399;g13fbde52d4d_1_109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3fbde52d4d_1_116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3fbde52d4d_1_116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7" name="Google Shape;407;g13fbde52d4d_1_116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3fbde52d4d_1_123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3fbde52d4d_1_123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5" name="Google Shape;415;g13fbde52d4d_1_123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3fbde52d4d_1_13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13fbde52d4d_1_13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3" name="Google Shape;423;g13fbde52d4d_1_130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matchingName="Title Slid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type="ctrTitle"/>
          </p:nvPr>
        </p:nvSpPr>
        <p:spPr>
          <a:xfrm>
            <a:off x="1524000" y="1122364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6000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type="subTitle" idx="1"/>
          </p:nvPr>
        </p:nvSpPr>
        <p:spPr>
          <a:xfrm>
            <a:off x="1524000" y="3602040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04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None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type="dt" idx="10"/>
          </p:nvPr>
        </p:nvSpPr>
        <p:spPr>
          <a:xfrm>
            <a:off x="489099" y="6441407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730139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/>
          <p:nvPr>
            <p:ph type="sldNum" idx="12"/>
          </p:nvPr>
        </p:nvSpPr>
        <p:spPr>
          <a:xfrm>
            <a:off x="8940800" y="6441407"/>
            <a:ext cx="284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">
  <p:cSld name="SECTION_HEADER_2_1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>
            <a:off x="-17" y="0"/>
            <a:ext cx="12192000" cy="6858000"/>
          </a:xfrm>
          <a:prstGeom prst="rect">
            <a:avLst/>
          </a:prstGeom>
          <a:solidFill>
            <a:srgbClr val="0A3799">
              <a:alpha val="5730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" name="Google Shape;74;p12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5" name="Google Shape;75;p12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pic>
        <p:nvPicPr>
          <p:cNvPr id="76" name="Google Shape;76;p1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2"/>
          <p:cNvSpPr txBox="1"/>
          <p:nvPr>
            <p:ph type="title"/>
          </p:nvPr>
        </p:nvSpPr>
        <p:spPr>
          <a:xfrm>
            <a:off x="6263967" y="248600"/>
            <a:ext cx="57528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type="body" idx="1"/>
          </p:nvPr>
        </p:nvSpPr>
        <p:spPr>
          <a:xfrm>
            <a:off x="124433" y="400967"/>
            <a:ext cx="5461500" cy="569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 1">
  <p:cSld name="SECTION_HEADER_2_1_1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/>
        </p:nvSpPr>
        <p:spPr>
          <a:xfrm>
            <a:off x="-17" y="0"/>
            <a:ext cx="12192000" cy="6858000"/>
          </a:xfrm>
          <a:prstGeom prst="rect">
            <a:avLst/>
          </a:prstGeom>
          <a:solidFill>
            <a:srgbClr val="0A3799">
              <a:alpha val="5730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1" name="Google Shape;81;p13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2" name="Google Shape;82;p13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pic>
        <p:nvPicPr>
          <p:cNvPr id="83" name="Google Shape;83;p1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/>
          <p:nvPr>
            <p:ph type="title"/>
          </p:nvPr>
        </p:nvSpPr>
        <p:spPr>
          <a:xfrm>
            <a:off x="97300" y="68867"/>
            <a:ext cx="52677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type="body" idx="1"/>
          </p:nvPr>
        </p:nvSpPr>
        <p:spPr>
          <a:xfrm>
            <a:off x="5925167" y="68867"/>
            <a:ext cx="6007200" cy="569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title"/>
          </p:nvPr>
        </p:nvSpPr>
        <p:spPr>
          <a:xfrm>
            <a:off x="5893767" y="288567"/>
            <a:ext cx="5882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3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8" name="Google Shape;88;p14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sp>
        <p:nvSpPr>
          <p:cNvPr id="89" name="Google Shape;89;p14"/>
          <p:cNvSpPr txBox="1"/>
          <p:nvPr>
            <p:ph type="title" idx="2"/>
          </p:nvPr>
        </p:nvSpPr>
        <p:spPr>
          <a:xfrm>
            <a:off x="265833" y="288567"/>
            <a:ext cx="5246400" cy="6346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pen Sans"/>
              <a:buNone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90" name="Google Shape;90;p1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 txBox="1"/>
          <p:nvPr>
            <p:ph type="body" idx="1"/>
          </p:nvPr>
        </p:nvSpPr>
        <p:spPr>
          <a:xfrm>
            <a:off x="5893767" y="2079767"/>
            <a:ext cx="5882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5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>
            <a:fillRect/>
          </a:stretch>
        </p:blipFill>
        <p:spPr>
          <a:xfrm>
            <a:off x="5798331" y="0"/>
            <a:ext cx="639367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0">
                <a:srgbClr val="CB007B"/>
              </a:gs>
              <a:gs pos="100000">
                <a:srgbClr val="0A3799"/>
              </a:gs>
              <a:gs pos="100000">
                <a:srgbClr val="60269E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sp>
        <p:nvSpPr>
          <p:cNvPr id="95" name="Google Shape;95;p15"/>
          <p:cNvSpPr txBox="1"/>
          <p:nvPr>
            <p:ph type="title"/>
          </p:nvPr>
        </p:nvSpPr>
        <p:spPr>
          <a:xfrm>
            <a:off x="265833" y="274333"/>
            <a:ext cx="52464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96" name="Google Shape;96;p1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2">
  <p:cSld name="CUSTOM_2_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>
            <a:fillRect/>
          </a:stretch>
        </p:blipFill>
        <p:spPr>
          <a:xfrm>
            <a:off x="5798331" y="0"/>
            <a:ext cx="639367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0">
                <a:srgbClr val="CB007B"/>
              </a:gs>
              <a:gs pos="100000">
                <a:srgbClr val="0A3799"/>
              </a:gs>
              <a:gs pos="100000">
                <a:srgbClr val="60269E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sp>
        <p:nvSpPr>
          <p:cNvPr id="100" name="Google Shape;100;p16"/>
          <p:cNvSpPr txBox="1"/>
          <p:nvPr>
            <p:ph type="title"/>
          </p:nvPr>
        </p:nvSpPr>
        <p:spPr>
          <a:xfrm>
            <a:off x="5920933" y="149900"/>
            <a:ext cx="59424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01" name="Google Shape;101;p1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>
            <p:ph type="body" idx="1"/>
          </p:nvPr>
        </p:nvSpPr>
        <p:spPr>
          <a:xfrm>
            <a:off x="124433" y="400967"/>
            <a:ext cx="5461500" cy="569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103" name="Google Shape;103;p16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>
            <a:fillRect/>
          </a:stretch>
        </p:blipFill>
        <p:spPr>
          <a:xfrm>
            <a:off x="5798331" y="0"/>
            <a:ext cx="639367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">
  <p:cSld name="CUSTOM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>
            <a:fillRect/>
          </a:stretch>
        </p:blipFill>
        <p:spPr>
          <a:xfrm>
            <a:off x="5798331" y="0"/>
            <a:ext cx="639367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/>
          <p:nvPr>
            <p:ph type="title"/>
          </p:nvPr>
        </p:nvSpPr>
        <p:spPr>
          <a:xfrm>
            <a:off x="265833" y="274333"/>
            <a:ext cx="52464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08" name="Google Shape;108;p1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2 1">
  <p:cSld name="CUSTOM_1_2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8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>
            <a:fillRect/>
          </a:stretch>
        </p:blipFill>
        <p:spPr>
          <a:xfrm>
            <a:off x="5798331" y="0"/>
            <a:ext cx="639367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sp>
        <p:nvSpPr>
          <p:cNvPr id="112" name="Google Shape;112;p18"/>
          <p:cNvSpPr txBox="1"/>
          <p:nvPr>
            <p:ph type="title"/>
          </p:nvPr>
        </p:nvSpPr>
        <p:spPr>
          <a:xfrm>
            <a:off x="6230300" y="248600"/>
            <a:ext cx="57528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13" name="Google Shape;113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>
            <p:ph type="body" idx="1"/>
          </p:nvPr>
        </p:nvSpPr>
        <p:spPr>
          <a:xfrm>
            <a:off x="124433" y="400967"/>
            <a:ext cx="5461500" cy="569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115" name="Google Shape;115;p18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>
            <a:fillRect/>
          </a:stretch>
        </p:blipFill>
        <p:spPr>
          <a:xfrm>
            <a:off x="5798331" y="0"/>
            <a:ext cx="639367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1">
  <p:cSld name="CUSTOM_5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9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>
            <a:fillRect/>
          </a:stretch>
        </p:blipFill>
        <p:spPr>
          <a:xfrm>
            <a:off x="-2" y="0"/>
            <a:ext cx="639367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/>
          <p:nvPr/>
        </p:nvSpPr>
        <p:spPr>
          <a:xfrm>
            <a:off x="643920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0">
                <a:srgbClr val="CB007B"/>
              </a:gs>
              <a:gs pos="100000">
                <a:srgbClr val="0A3799"/>
              </a:gs>
              <a:gs pos="100000">
                <a:srgbClr val="60269E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6705033" y="274333"/>
            <a:ext cx="52464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20" name="Google Shape;120;p1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/>
          <p:cNvPicPr preferRelativeResize="0"/>
          <p:nvPr/>
        </p:nvPicPr>
        <p:blipFill rotWithShape="1">
          <a:blip r:embed="rId2"/>
          <a:srcRect l="7448" t="13362" r="5738" b="12321"/>
          <a:stretch>
            <a:fillRect/>
          </a:stretch>
        </p:blipFill>
        <p:spPr>
          <a:xfrm>
            <a:off x="548930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/>
        </p:nvSpPr>
        <p:spPr>
          <a:xfrm>
            <a:off x="5489300" y="0"/>
            <a:ext cx="6702900" cy="6858000"/>
          </a:xfrm>
          <a:prstGeom prst="rect">
            <a:avLst/>
          </a:prstGeom>
          <a:solidFill>
            <a:srgbClr val="0A6B7C">
              <a:alpha val="29610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124" name="Google Shape;124;p20"/>
          <p:cNvSpPr txBox="1"/>
          <p:nvPr>
            <p:ph type="title"/>
          </p:nvPr>
        </p:nvSpPr>
        <p:spPr>
          <a:xfrm>
            <a:off x="265833" y="274333"/>
            <a:ext cx="5246400" cy="590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25" name="Google Shape;125;p2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1"/>
          <p:cNvPicPr preferRelativeResize="0"/>
          <p:nvPr/>
        </p:nvPicPr>
        <p:blipFill rotWithShape="1">
          <a:blip r:embed="rId2"/>
          <a:srcRect l="7448" t="13362" r="5738" b="12321"/>
          <a:stretch>
            <a:fillRect/>
          </a:stretch>
        </p:blipFill>
        <p:spPr>
          <a:xfrm>
            <a:off x="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 txBox="1"/>
          <p:nvPr/>
        </p:nvSpPr>
        <p:spPr>
          <a:xfrm>
            <a:off x="0" y="0"/>
            <a:ext cx="6702900" cy="6858000"/>
          </a:xfrm>
          <a:prstGeom prst="rect">
            <a:avLst/>
          </a:prstGeom>
          <a:solidFill>
            <a:srgbClr val="0A6B7C">
              <a:alpha val="29610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129" name="Google Shape;129;p21"/>
          <p:cNvSpPr/>
          <p:nvPr/>
        </p:nvSpPr>
        <p:spPr>
          <a:xfrm>
            <a:off x="6702800" y="0"/>
            <a:ext cx="54891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sp>
        <p:nvSpPr>
          <p:cNvPr id="130" name="Google Shape;130;p21"/>
          <p:cNvSpPr txBox="1"/>
          <p:nvPr>
            <p:ph type="title"/>
          </p:nvPr>
        </p:nvSpPr>
        <p:spPr>
          <a:xfrm>
            <a:off x="6792000" y="219000"/>
            <a:ext cx="5246400" cy="6416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31" name="Google Shape;131;p2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dt" idx="10"/>
          </p:nvPr>
        </p:nvSpPr>
        <p:spPr>
          <a:xfrm>
            <a:off x="489099" y="6441407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type="sldNum" idx="12"/>
          </p:nvPr>
        </p:nvSpPr>
        <p:spPr>
          <a:xfrm>
            <a:off x="8940800" y="6445889"/>
            <a:ext cx="284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489099" y="286871"/>
            <a:ext cx="106869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3735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730139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 txBox="1"/>
          <p:nvPr>
            <p:ph type="body" idx="1"/>
          </p:nvPr>
        </p:nvSpPr>
        <p:spPr>
          <a:xfrm>
            <a:off x="489099" y="1379070"/>
            <a:ext cx="11296501" cy="4950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274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67"/>
              <a:buFont typeface="Arial" panose="020B0604020202020204"/>
              <a:buChar char="•"/>
              <a:defRPr sz="26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6385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  <a:defRPr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6385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  <a:defRPr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734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734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734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734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2"/>
          <p:cNvPicPr preferRelativeResize="0"/>
          <p:nvPr/>
        </p:nvPicPr>
        <p:blipFill rotWithShape="1">
          <a:blip r:embed="rId2"/>
          <a:srcRect l="7448" t="13362" r="5738" b="12321"/>
          <a:stretch>
            <a:fillRect/>
          </a:stretch>
        </p:blipFill>
        <p:spPr>
          <a:xfrm>
            <a:off x="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/>
        </p:nvSpPr>
        <p:spPr>
          <a:xfrm>
            <a:off x="0" y="0"/>
            <a:ext cx="6702900" cy="6858000"/>
          </a:xfrm>
          <a:prstGeom prst="rect">
            <a:avLst/>
          </a:prstGeom>
          <a:solidFill>
            <a:srgbClr val="0A6B7C">
              <a:alpha val="29610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135" name="Google Shape;135;p22"/>
          <p:cNvSpPr txBox="1"/>
          <p:nvPr>
            <p:ph type="title"/>
          </p:nvPr>
        </p:nvSpPr>
        <p:spPr>
          <a:xfrm>
            <a:off x="6792000" y="219000"/>
            <a:ext cx="5246400" cy="6416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36" name="Google Shape;136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/>
          <p:cNvPicPr preferRelativeResize="0"/>
          <p:nvPr/>
        </p:nvPicPr>
        <p:blipFill rotWithShape="1">
          <a:blip r:embed="rId2"/>
          <a:srcRect l="7448" t="13362" r="5738" b="12321"/>
          <a:stretch>
            <a:fillRect/>
          </a:stretch>
        </p:blipFill>
        <p:spPr>
          <a:xfrm>
            <a:off x="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/>
        </p:nvSpPr>
        <p:spPr>
          <a:xfrm>
            <a:off x="0" y="0"/>
            <a:ext cx="6702900" cy="6858000"/>
          </a:xfrm>
          <a:prstGeom prst="rect">
            <a:avLst/>
          </a:prstGeom>
          <a:solidFill>
            <a:srgbClr val="0A6B7C">
              <a:alpha val="29610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140" name="Google Shape;140;p23"/>
          <p:cNvSpPr txBox="1"/>
          <p:nvPr>
            <p:ph type="title"/>
          </p:nvPr>
        </p:nvSpPr>
        <p:spPr>
          <a:xfrm>
            <a:off x="241600" y="221000"/>
            <a:ext cx="5952900" cy="6416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41" name="Google Shape;141;p2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>
            <p:ph type="body" idx="1"/>
          </p:nvPr>
        </p:nvSpPr>
        <p:spPr>
          <a:xfrm>
            <a:off x="6816533" y="221000"/>
            <a:ext cx="5171100" cy="634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">
  <p:cSld name="CUSTOM_2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4"/>
          <p:cNvPicPr preferRelativeResize="0"/>
          <p:nvPr/>
        </p:nvPicPr>
        <p:blipFill rotWithShape="1">
          <a:blip r:embed="rId2">
            <a:alphaModFix amt="79000"/>
          </a:blip>
          <a:srcRect/>
          <a:stretch>
            <a:fillRect/>
          </a:stretch>
        </p:blipFill>
        <p:spPr>
          <a:xfrm>
            <a:off x="6453933" y="0"/>
            <a:ext cx="5738066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>
            <p:ph type="title"/>
          </p:nvPr>
        </p:nvSpPr>
        <p:spPr>
          <a:xfrm>
            <a:off x="265833" y="274333"/>
            <a:ext cx="5955900" cy="590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46" name="Google Shape;146;p2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1">
  <p:cSld name="CUSTOM_2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 rotWithShape="1">
          <a:blip r:embed="rId2">
            <a:alphaModFix amt="79000"/>
          </a:blip>
          <a:srcRect/>
          <a:stretch>
            <a:fillRect/>
          </a:stretch>
        </p:blipFill>
        <p:spPr>
          <a:xfrm>
            <a:off x="0" y="0"/>
            <a:ext cx="5738066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 txBox="1"/>
          <p:nvPr>
            <p:ph type="title"/>
          </p:nvPr>
        </p:nvSpPr>
        <p:spPr>
          <a:xfrm>
            <a:off x="5986933" y="232867"/>
            <a:ext cx="6051600" cy="640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50" name="Google Shape;150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2">
  <p:cSld name="CUSTOM_2_1_2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2">
            <a:alphaModFix amt="79000"/>
          </a:blip>
          <a:srcRect/>
          <a:stretch>
            <a:fillRect/>
          </a:stretch>
        </p:blipFill>
        <p:spPr>
          <a:xfrm>
            <a:off x="6453933" y="0"/>
            <a:ext cx="5738066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6"/>
          <p:cNvSpPr txBox="1"/>
          <p:nvPr>
            <p:ph type="title"/>
          </p:nvPr>
        </p:nvSpPr>
        <p:spPr>
          <a:xfrm>
            <a:off x="6681367" y="108400"/>
            <a:ext cx="5319900" cy="652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54" name="Google Shape;154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>
            <p:ph type="body" idx="1"/>
          </p:nvPr>
        </p:nvSpPr>
        <p:spPr>
          <a:xfrm>
            <a:off x="152100" y="198400"/>
            <a:ext cx="5931600" cy="594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7"/>
          <p:cNvPicPr preferRelativeResize="0"/>
          <p:nvPr/>
        </p:nvPicPr>
        <p:blipFill rotWithShape="1">
          <a:blip r:embed="rId2">
            <a:alphaModFix amt="85000"/>
          </a:blip>
          <a:srcRect/>
          <a:stretch>
            <a:fillRect/>
          </a:stretch>
        </p:blipFill>
        <p:spPr>
          <a:xfrm>
            <a:off x="-3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7"/>
          <p:cNvSpPr txBox="1"/>
          <p:nvPr>
            <p:ph type="title"/>
          </p:nvPr>
        </p:nvSpPr>
        <p:spPr>
          <a:xfrm>
            <a:off x="5835967" y="274333"/>
            <a:ext cx="61788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59" name="Google Shape;159;p2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2">
  <p:cSld name="CUSTOM_3_1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 rotWithShape="1">
          <a:blip r:embed="rId2">
            <a:alphaModFix amt="85000"/>
          </a:blip>
          <a:srcRect/>
          <a:stretch>
            <a:fillRect/>
          </a:stretch>
        </p:blipFill>
        <p:spPr>
          <a:xfrm>
            <a:off x="-3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8"/>
          <p:cNvSpPr/>
          <p:nvPr/>
        </p:nvSpPr>
        <p:spPr>
          <a:xfrm>
            <a:off x="5738067" y="0"/>
            <a:ext cx="64539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sp>
        <p:nvSpPr>
          <p:cNvPr id="164" name="Google Shape;164;p28"/>
          <p:cNvSpPr txBox="1"/>
          <p:nvPr>
            <p:ph type="title"/>
          </p:nvPr>
        </p:nvSpPr>
        <p:spPr>
          <a:xfrm>
            <a:off x="6036299" y="274333"/>
            <a:ext cx="58860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">
  <p:cSld name="CUSTOM_3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9"/>
          <p:cNvPicPr preferRelativeResize="0"/>
          <p:nvPr/>
        </p:nvPicPr>
        <p:blipFill rotWithShape="1">
          <a:blip r:embed="rId2">
            <a:alphaModFix amt="85000"/>
          </a:blip>
          <a:srcRect/>
          <a:stretch>
            <a:fillRect/>
          </a:stretch>
        </p:blipFill>
        <p:spPr>
          <a:xfrm>
            <a:off x="6453930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9"/>
          <p:cNvSpPr txBox="1"/>
          <p:nvPr>
            <p:ph type="title"/>
          </p:nvPr>
        </p:nvSpPr>
        <p:spPr>
          <a:xfrm>
            <a:off x="139400" y="191367"/>
            <a:ext cx="6178800" cy="6002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68" name="Google Shape;168;p2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 1">
  <p:cSld name="CUSTOM_3_1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0"/>
          <p:cNvPicPr preferRelativeResize="0"/>
          <p:nvPr/>
        </p:nvPicPr>
        <p:blipFill rotWithShape="1">
          <a:blip r:embed="rId2">
            <a:alphaModFix amt="85000"/>
          </a:blip>
          <a:srcRect/>
          <a:stretch>
            <a:fillRect/>
          </a:stretch>
        </p:blipFill>
        <p:spPr>
          <a:xfrm>
            <a:off x="6453930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/>
          <p:nvPr>
            <p:ph type="title"/>
          </p:nvPr>
        </p:nvSpPr>
        <p:spPr>
          <a:xfrm>
            <a:off x="6692067" y="149900"/>
            <a:ext cx="5433300" cy="648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72" name="Google Shape;172;p3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 txBox="1"/>
          <p:nvPr>
            <p:ph type="body" idx="1"/>
          </p:nvPr>
        </p:nvSpPr>
        <p:spPr>
          <a:xfrm>
            <a:off x="152100" y="198400"/>
            <a:ext cx="5931600" cy="594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4">
  <p:cSld name="CUSTOM_4_1_4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1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>
            <a:fillRect/>
          </a:stretch>
        </p:blipFill>
        <p:spPr>
          <a:xfrm>
            <a:off x="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1"/>
          <p:cNvSpPr txBox="1"/>
          <p:nvPr>
            <p:ph type="title"/>
          </p:nvPr>
        </p:nvSpPr>
        <p:spPr>
          <a:xfrm>
            <a:off x="5835967" y="274333"/>
            <a:ext cx="61788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77" name="Google Shape;177;p3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 sz="1900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900"/>
            </a:lvl1pPr>
            <a:lvl2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31" name="Google Shape;31;p4"/>
          <p:cNvSpPr txBox="1"/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2" name="Google Shape;32;p4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/>
              <a:buNone/>
            </a:pPr>
            <a:endParaRPr sz="19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2">
  <p:cSld name="CUSTOM_4_1_2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2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>
            <a:fillRect/>
          </a:stretch>
        </p:blipFill>
        <p:spPr>
          <a:xfrm>
            <a:off x="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2"/>
          <p:cNvSpPr/>
          <p:nvPr/>
        </p:nvSpPr>
        <p:spPr>
          <a:xfrm>
            <a:off x="5431500" y="0"/>
            <a:ext cx="67605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sp>
        <p:nvSpPr>
          <p:cNvPr id="182" name="Google Shape;182;p32"/>
          <p:cNvSpPr txBox="1"/>
          <p:nvPr>
            <p:ph type="title"/>
          </p:nvPr>
        </p:nvSpPr>
        <p:spPr>
          <a:xfrm>
            <a:off x="5743898" y="274333"/>
            <a:ext cx="61656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1 1">
  <p:cSld name="CUSTOM_4_1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3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>
            <a:fillRect/>
          </a:stretch>
        </p:blipFill>
        <p:spPr>
          <a:xfrm>
            <a:off x="676050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3"/>
          <p:cNvSpPr txBox="1"/>
          <p:nvPr>
            <p:ph type="title"/>
          </p:nvPr>
        </p:nvSpPr>
        <p:spPr>
          <a:xfrm>
            <a:off x="70300" y="151833"/>
            <a:ext cx="6178800" cy="605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86" name="Google Shape;186;p3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3 1">
  <p:cSld name="CUSTOM_4_1_3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4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>
            <a:fillRect/>
          </a:stretch>
        </p:blipFill>
        <p:spPr>
          <a:xfrm>
            <a:off x="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4"/>
          <p:cNvSpPr txBox="1"/>
          <p:nvPr>
            <p:ph type="title"/>
          </p:nvPr>
        </p:nvSpPr>
        <p:spPr>
          <a:xfrm>
            <a:off x="125567" y="136067"/>
            <a:ext cx="5156400" cy="607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  <p:pic>
        <p:nvPicPr>
          <p:cNvPr id="191" name="Google Shape;191;p3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4"/>
          <p:cNvSpPr txBox="1"/>
          <p:nvPr>
            <p:ph type="body" idx="1"/>
          </p:nvPr>
        </p:nvSpPr>
        <p:spPr>
          <a:xfrm>
            <a:off x="5682733" y="267667"/>
            <a:ext cx="6318900" cy="636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">
  <p:cSld name="SECTION_HEADER_1">
    <p:bg>
      <p:bgPr>
        <a:solidFill>
          <a:srgbClr val="FFFFFF"/>
        </a:solidFill>
        <a:effectLst/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/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Open Sans"/>
              <a:buNone/>
              <a:defRPr sz="4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195" name="Google Shape;195;p3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5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cxnSp>
        <p:nvCxnSpPr>
          <p:cNvPr id="197" name="Google Shape;197;p35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35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">
  <p:cSld name="SECTION_HEADER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/>
          <p:nvPr/>
        </p:nvSpPr>
        <p:spPr>
          <a:xfrm>
            <a:off x="-17" y="0"/>
            <a:ext cx="12192000" cy="6858000"/>
          </a:xfrm>
          <a:prstGeom prst="rect">
            <a:avLst/>
          </a:prstGeom>
          <a:solidFill>
            <a:srgbClr val="FFFFFF">
              <a:alpha val="898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1" name="Google Shape;201;p36"/>
          <p:cNvSpPr txBox="1"/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202" name="Google Shape;202;p3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6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cxnSp>
        <p:nvCxnSpPr>
          <p:cNvPr id="204" name="Google Shape;204;p36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Google Shape;205;p36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 1">
  <p:cSld name="SECTION_HEADER_1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/>
          <p:nvPr/>
        </p:nvSpPr>
        <p:spPr>
          <a:xfrm>
            <a:off x="-17" y="0"/>
            <a:ext cx="12192000" cy="6858000"/>
          </a:xfrm>
          <a:prstGeom prst="rect">
            <a:avLst/>
          </a:prstGeom>
          <a:solidFill>
            <a:srgbClr val="FFFFFF">
              <a:alpha val="898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8" name="Google Shape;208;p37"/>
          <p:cNvSpPr txBox="1"/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9" name="Google Shape;209;p37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cxnSp>
        <p:nvCxnSpPr>
          <p:cNvPr id="210" name="Google Shape;210;p37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Google Shape;211;p37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12" name="Google Shape;212;p3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039433" y="5619962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5" name="Google Shape;215;p38"/>
          <p:cNvSpPr txBox="1"/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16" name="Google Shape;216;p38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17" name="Google Shape;217;p38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18" name="Google Shape;218;p38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1" name="Google Shape;221;p39"/>
          <p:cNvSpPr txBox="1"/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22" name="Google Shape;222;p39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23" name="Google Shape;223;p39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24" name="Google Shape;224;p39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wo Column">
  <p:cSld name="TITLE_AND_TWO_COLUMNS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0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7" name="Google Shape;227;p40"/>
          <p:cNvSpPr txBox="1"/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8" name="Google Shape;228;p40"/>
          <p:cNvSpPr txBox="1"/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9" name="Google Shape;229;p40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30" name="Google Shape;230;p40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31" name="Google Shape;231;p40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">
  <p:cSld name="TITLE_AND_BODY_2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34" name="Google Shape;234;p41"/>
          <p:cNvSpPr txBox="1"/>
          <p:nvPr>
            <p:ph type="body" idx="1"/>
          </p:nvPr>
        </p:nvSpPr>
        <p:spPr>
          <a:xfrm>
            <a:off x="605900" y="2057433"/>
            <a:ext cx="3195900" cy="416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5" name="Google Shape;235;p41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36" name="Google Shape;236;p41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37" name="Google Shape;237;p4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1"/>
          <p:cNvSpPr txBox="1"/>
          <p:nvPr/>
        </p:nvSpPr>
        <p:spPr>
          <a:xfrm>
            <a:off x="489100" y="2005561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39" name="Google Shape;239;p41"/>
          <p:cNvSpPr txBox="1"/>
          <p:nvPr/>
        </p:nvSpPr>
        <p:spPr>
          <a:xfrm>
            <a:off x="4255680" y="2005561"/>
            <a:ext cx="3352800" cy="4193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40" name="Google Shape;240;p41"/>
          <p:cNvSpPr txBox="1"/>
          <p:nvPr/>
        </p:nvSpPr>
        <p:spPr>
          <a:xfrm>
            <a:off x="8022231" y="2005561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41" name="Google Shape;241;p41"/>
          <p:cNvSpPr txBox="1"/>
          <p:nvPr/>
        </p:nvSpPr>
        <p:spPr>
          <a:xfrm>
            <a:off x="491227" y="1342392"/>
            <a:ext cx="3352800" cy="658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42" name="Google Shape;242;p41"/>
          <p:cNvSpPr txBox="1"/>
          <p:nvPr/>
        </p:nvSpPr>
        <p:spPr>
          <a:xfrm>
            <a:off x="4260092" y="1342392"/>
            <a:ext cx="3352800" cy="6585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43" name="Google Shape;243;p41"/>
          <p:cNvSpPr txBox="1"/>
          <p:nvPr/>
        </p:nvSpPr>
        <p:spPr>
          <a:xfrm>
            <a:off x="8023127" y="1342367"/>
            <a:ext cx="3352800" cy="6585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44" name="Google Shape;244;p41"/>
          <p:cNvSpPr txBox="1"/>
          <p:nvPr>
            <p:ph type="body" idx="2"/>
          </p:nvPr>
        </p:nvSpPr>
        <p:spPr>
          <a:xfrm>
            <a:off x="4314067" y="2057433"/>
            <a:ext cx="3195900" cy="416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45" name="Google Shape;245;p41"/>
          <p:cNvSpPr txBox="1"/>
          <p:nvPr>
            <p:ph type="body" idx="3"/>
          </p:nvPr>
        </p:nvSpPr>
        <p:spPr>
          <a:xfrm>
            <a:off x="8099833" y="2057367"/>
            <a:ext cx="3195900" cy="416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46" name="Google Shape;246;p41"/>
          <p:cNvSpPr txBox="1"/>
          <p:nvPr>
            <p:ph type="title" idx="4"/>
          </p:nvPr>
        </p:nvSpPr>
        <p:spPr>
          <a:xfrm>
            <a:off x="605900" y="1409200"/>
            <a:ext cx="31116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7" name="Google Shape;247;p41"/>
          <p:cNvSpPr txBox="1"/>
          <p:nvPr>
            <p:ph type="title" idx="5"/>
          </p:nvPr>
        </p:nvSpPr>
        <p:spPr>
          <a:xfrm>
            <a:off x="4376083" y="1409200"/>
            <a:ext cx="31116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8" name="Google Shape;248;p41"/>
          <p:cNvSpPr txBox="1"/>
          <p:nvPr>
            <p:ph type="title" idx="6"/>
          </p:nvPr>
        </p:nvSpPr>
        <p:spPr>
          <a:xfrm>
            <a:off x="8119100" y="1409167"/>
            <a:ext cx="31116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-17" y="0"/>
            <a:ext cx="12192000" cy="6858000"/>
          </a:xfrm>
          <a:prstGeom prst="rect">
            <a:avLst/>
          </a:prstGeom>
          <a:solidFill>
            <a:srgbClr val="0A3799">
              <a:alpha val="5730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" name="Google Shape;40;p6"/>
          <p:cNvSpPr txBox="1"/>
          <p:nvPr>
            <p:ph type="ctrTitle"/>
          </p:nvPr>
        </p:nvSpPr>
        <p:spPr>
          <a:xfrm>
            <a:off x="797133" y="2528566"/>
            <a:ext cx="10712100" cy="2849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type="subTitle" idx="1"/>
          </p:nvPr>
        </p:nvSpPr>
        <p:spPr>
          <a:xfrm>
            <a:off x="797128" y="5378116"/>
            <a:ext cx="10712100" cy="67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2C"/>
              </a:buClr>
              <a:buSzPts val="3200"/>
              <a:buNone/>
              <a:defRPr sz="3200">
                <a:solidFill>
                  <a:srgbClr val="FFC72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2" name="Google Shape;42;p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568301" y="1272158"/>
            <a:ext cx="5055365" cy="80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1">
  <p:cSld name="TITLE_AND_BODY_2_1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51" name="Google Shape;251;p42"/>
          <p:cNvSpPr txBox="1"/>
          <p:nvPr>
            <p:ph type="body" idx="1"/>
          </p:nvPr>
        </p:nvSpPr>
        <p:spPr>
          <a:xfrm>
            <a:off x="605900" y="2057433"/>
            <a:ext cx="3195900" cy="416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52" name="Google Shape;252;p42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53" name="Google Shape;253;p42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54" name="Google Shape;254;p4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2"/>
          <p:cNvSpPr txBox="1"/>
          <p:nvPr/>
        </p:nvSpPr>
        <p:spPr>
          <a:xfrm>
            <a:off x="489100" y="2005561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56" name="Google Shape;256;p42"/>
          <p:cNvSpPr txBox="1"/>
          <p:nvPr/>
        </p:nvSpPr>
        <p:spPr>
          <a:xfrm>
            <a:off x="491227" y="1342392"/>
            <a:ext cx="3352800" cy="658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57" name="Google Shape;257;p42"/>
          <p:cNvSpPr txBox="1"/>
          <p:nvPr>
            <p:ph type="body" idx="2"/>
          </p:nvPr>
        </p:nvSpPr>
        <p:spPr>
          <a:xfrm>
            <a:off x="3995900" y="1342400"/>
            <a:ext cx="7299900" cy="487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58" name="Google Shape;258;p42"/>
          <p:cNvSpPr txBox="1"/>
          <p:nvPr>
            <p:ph type="title" idx="3"/>
          </p:nvPr>
        </p:nvSpPr>
        <p:spPr>
          <a:xfrm>
            <a:off x="605900" y="1409200"/>
            <a:ext cx="31116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2">
  <p:cSld name="TITLE_AND_BODY_2_1_2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1" name="Google Shape;261;p43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62" name="Google Shape;262;p43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63" name="Google Shape;263;p43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3"/>
          <p:cNvSpPr txBox="1"/>
          <p:nvPr/>
        </p:nvSpPr>
        <p:spPr>
          <a:xfrm>
            <a:off x="496480" y="2005561"/>
            <a:ext cx="3352800" cy="4193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65" name="Google Shape;265;p43"/>
          <p:cNvSpPr txBox="1"/>
          <p:nvPr/>
        </p:nvSpPr>
        <p:spPr>
          <a:xfrm>
            <a:off x="500892" y="1342392"/>
            <a:ext cx="3352800" cy="6585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66" name="Google Shape;266;p43"/>
          <p:cNvSpPr txBox="1"/>
          <p:nvPr>
            <p:ph type="body" idx="1"/>
          </p:nvPr>
        </p:nvSpPr>
        <p:spPr>
          <a:xfrm>
            <a:off x="554867" y="2057433"/>
            <a:ext cx="3195900" cy="416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67" name="Google Shape;267;p43"/>
          <p:cNvSpPr txBox="1"/>
          <p:nvPr>
            <p:ph type="title" idx="2"/>
          </p:nvPr>
        </p:nvSpPr>
        <p:spPr>
          <a:xfrm>
            <a:off x="616883" y="1409200"/>
            <a:ext cx="31116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8" name="Google Shape;268;p43"/>
          <p:cNvSpPr txBox="1"/>
          <p:nvPr>
            <p:ph type="body" idx="3"/>
          </p:nvPr>
        </p:nvSpPr>
        <p:spPr>
          <a:xfrm>
            <a:off x="3995900" y="1342400"/>
            <a:ext cx="7299900" cy="487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3">
  <p:cSld name="TITLE_AND_BODY_2_1_3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71" name="Google Shape;271;p44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72" name="Google Shape;272;p44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73" name="Google Shape;273;p4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4"/>
          <p:cNvSpPr txBox="1"/>
          <p:nvPr/>
        </p:nvSpPr>
        <p:spPr>
          <a:xfrm>
            <a:off x="503831" y="2005561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75" name="Google Shape;275;p44"/>
          <p:cNvSpPr txBox="1"/>
          <p:nvPr/>
        </p:nvSpPr>
        <p:spPr>
          <a:xfrm>
            <a:off x="504727" y="1342367"/>
            <a:ext cx="3352800" cy="6585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276" name="Google Shape;276;p44"/>
          <p:cNvSpPr txBox="1"/>
          <p:nvPr>
            <p:ph type="body" idx="1"/>
          </p:nvPr>
        </p:nvSpPr>
        <p:spPr>
          <a:xfrm>
            <a:off x="581433" y="2057367"/>
            <a:ext cx="3195900" cy="416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77" name="Google Shape;277;p44"/>
          <p:cNvSpPr txBox="1"/>
          <p:nvPr>
            <p:ph type="title" idx="2"/>
          </p:nvPr>
        </p:nvSpPr>
        <p:spPr>
          <a:xfrm>
            <a:off x="600700" y="1409167"/>
            <a:ext cx="31116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78" name="Google Shape;278;p44"/>
          <p:cNvSpPr txBox="1"/>
          <p:nvPr>
            <p:ph type="body" idx="3"/>
          </p:nvPr>
        </p:nvSpPr>
        <p:spPr>
          <a:xfrm>
            <a:off x="3995900" y="1342400"/>
            <a:ext cx="7299900" cy="487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1" name="Google Shape;281;p45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282" name="Google Shape;282;p4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5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6" name="Google Shape;286;p46"/>
          <p:cNvSpPr txBox="1"/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87" name="Google Shape;287;p46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88" name="Google Shape;288;p46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89" name="Google Shape;289;p46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1">
  <p:cSld name="TITLE_AND_TWO_COLUMNS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3" name="Google Shape;293;p47"/>
          <p:cNvSpPr txBox="1"/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4" name="Google Shape;294;p47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95" name="Google Shape;295;p47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96" name="Google Shape;296;p4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8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9" name="Google Shape;299;p48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00" name="Google Shape;300;p48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301" name="Google Shape;301;p48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itle Only">
  <p:cSld name="3_Title Only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0"/>
          <p:cNvSpPr txBox="1"/>
          <p:nvPr>
            <p:ph type="sldNum" idx="12"/>
          </p:nvPr>
        </p:nvSpPr>
        <p:spPr>
          <a:xfrm>
            <a:off x="8940800" y="6441407"/>
            <a:ext cx="28449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06" name="Google Shape;306;p50"/>
          <p:cNvSpPr txBox="1"/>
          <p:nvPr>
            <p:ph type="title"/>
          </p:nvPr>
        </p:nvSpPr>
        <p:spPr>
          <a:xfrm>
            <a:off x="489100" y="286871"/>
            <a:ext cx="10686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75" rIns="90475" bIns="44475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300"/>
              <a:buFont typeface="Open Sans SemiBold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307" name="Google Shape;307;p5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730140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50"/>
          <p:cNvSpPr txBox="1"/>
          <p:nvPr>
            <p:ph type="body" idx="1"/>
          </p:nvPr>
        </p:nvSpPr>
        <p:spPr>
          <a:xfrm>
            <a:off x="489100" y="1379070"/>
            <a:ext cx="11296500" cy="49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75" rIns="90475" bIns="44475" anchor="t" anchorCtr="0">
            <a:noAutofit/>
          </a:bodyPr>
          <a:lstStyle>
            <a:lvl1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Open Sans"/>
              <a:buChar char="●"/>
              <a:defRPr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900"/>
              <a:buFont typeface="Open Sans"/>
              <a:buChar char="○"/>
              <a:defRPr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900"/>
              <a:buFont typeface="Open Sans"/>
              <a:buChar char="■"/>
              <a:defRPr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900"/>
              <a:buFont typeface="Open Sans"/>
              <a:buChar char="●"/>
              <a:defRPr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900"/>
              <a:buFont typeface="Open Sans"/>
              <a:buChar char="○"/>
              <a:defRPr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 rtl="0"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1900"/>
              <a:buFont typeface="Open Sans"/>
              <a:buChar char="■"/>
              <a:defRPr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 rtl="0"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1900"/>
              <a:buFont typeface="Open Sans"/>
              <a:buChar char="●"/>
              <a:defRPr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 rtl="0"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1900"/>
              <a:buFont typeface="Open Sans"/>
              <a:buChar char="○"/>
              <a:defRPr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 rtl="0"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1900"/>
              <a:buFont typeface="Open Sans"/>
              <a:buChar char="■"/>
              <a:defRPr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4">
  <p:cSld name="TITLE_AND_BODY_2_1_4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1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1" name="Google Shape;311;p51"/>
          <p:cNvSpPr txBox="1"/>
          <p:nvPr>
            <p:ph type="body" idx="1"/>
          </p:nvPr>
        </p:nvSpPr>
        <p:spPr>
          <a:xfrm>
            <a:off x="605900" y="2057433"/>
            <a:ext cx="3195900" cy="416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12" name="Google Shape;312;p51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13" name="Google Shape;313;p51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4" name="Google Shape;314;p51"/>
          <p:cNvSpPr txBox="1"/>
          <p:nvPr/>
        </p:nvSpPr>
        <p:spPr>
          <a:xfrm>
            <a:off x="489100" y="2005561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315" name="Google Shape;315;p51"/>
          <p:cNvSpPr txBox="1"/>
          <p:nvPr/>
        </p:nvSpPr>
        <p:spPr>
          <a:xfrm>
            <a:off x="4255680" y="2005561"/>
            <a:ext cx="3352800" cy="4193700"/>
          </a:xfrm>
          <a:prstGeom prst="rect">
            <a:avLst/>
          </a:prstGeom>
          <a:noFill/>
          <a:ln w="9525" cap="flat" cmpd="sng">
            <a:solidFill>
              <a:srgbClr val="0A37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316" name="Google Shape;316;p51"/>
          <p:cNvSpPr txBox="1"/>
          <p:nvPr/>
        </p:nvSpPr>
        <p:spPr>
          <a:xfrm>
            <a:off x="8022231" y="2010040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317" name="Google Shape;317;p51"/>
          <p:cNvSpPr txBox="1"/>
          <p:nvPr/>
        </p:nvSpPr>
        <p:spPr>
          <a:xfrm>
            <a:off x="491227" y="1342392"/>
            <a:ext cx="3352800" cy="6585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318" name="Google Shape;318;p51"/>
          <p:cNvSpPr txBox="1"/>
          <p:nvPr/>
        </p:nvSpPr>
        <p:spPr>
          <a:xfrm>
            <a:off x="4260092" y="1342392"/>
            <a:ext cx="3352800" cy="658500"/>
          </a:xfrm>
          <a:prstGeom prst="rect">
            <a:avLst/>
          </a:prstGeom>
          <a:solidFill>
            <a:srgbClr val="0A3799"/>
          </a:solidFill>
          <a:ln w="9525" cap="flat" cmpd="sng">
            <a:solidFill>
              <a:srgbClr val="0A37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319" name="Google Shape;319;p51"/>
          <p:cNvSpPr txBox="1"/>
          <p:nvPr/>
        </p:nvSpPr>
        <p:spPr>
          <a:xfrm>
            <a:off x="8027607" y="1342367"/>
            <a:ext cx="3352800" cy="658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320" name="Google Shape;320;p51"/>
          <p:cNvSpPr txBox="1"/>
          <p:nvPr>
            <p:ph type="body" idx="2"/>
          </p:nvPr>
        </p:nvSpPr>
        <p:spPr>
          <a:xfrm>
            <a:off x="4314067" y="2057433"/>
            <a:ext cx="3195900" cy="416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type="body" idx="3"/>
          </p:nvPr>
        </p:nvSpPr>
        <p:spPr>
          <a:xfrm>
            <a:off x="8099833" y="2057367"/>
            <a:ext cx="3195900" cy="416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type="title" idx="4"/>
          </p:nvPr>
        </p:nvSpPr>
        <p:spPr>
          <a:xfrm>
            <a:off x="605900" y="1409200"/>
            <a:ext cx="31116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23" name="Google Shape;323;p51"/>
          <p:cNvSpPr txBox="1"/>
          <p:nvPr>
            <p:ph type="title" idx="5"/>
          </p:nvPr>
        </p:nvSpPr>
        <p:spPr>
          <a:xfrm>
            <a:off x="4376083" y="1409200"/>
            <a:ext cx="31116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24" name="Google Shape;324;p51"/>
          <p:cNvSpPr txBox="1"/>
          <p:nvPr>
            <p:ph type="title" idx="6"/>
          </p:nvPr>
        </p:nvSpPr>
        <p:spPr>
          <a:xfrm>
            <a:off x="8119100" y="1409167"/>
            <a:ext cx="31116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325" name="Google Shape;325;p5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Dark">
  <p:cSld name="SECTION_HEAD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-17" y="0"/>
            <a:ext cx="12192000" cy="6858000"/>
          </a:xfrm>
          <a:prstGeom prst="rect">
            <a:avLst/>
          </a:prstGeom>
          <a:gradFill>
            <a:gsLst>
              <a:gs pos="0">
                <a:srgbClr val="0A3799">
                  <a:alpha val="85882"/>
                  <a:alpha val="57300"/>
                </a:srgbClr>
              </a:gs>
              <a:gs pos="100000">
                <a:srgbClr val="0A6B7C">
                  <a:alpha val="85882"/>
                  <a:alpha val="5730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6" name="Google Shape;46;p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cxnSp>
        <p:nvCxnSpPr>
          <p:cNvPr id="48" name="Google Shape;48;p7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2"/>
          <p:cNvSpPr txBox="1"/>
          <p:nvPr>
            <p:ph type="dt" idx="10"/>
          </p:nvPr>
        </p:nvSpPr>
        <p:spPr>
          <a:xfrm>
            <a:off x="489099" y="6441407"/>
            <a:ext cx="28449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29" name="Google Shape;329;p52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3735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pic>
        <p:nvPicPr>
          <p:cNvPr id="330" name="Google Shape;330;p5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730139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2"/>
          <p:cNvSpPr txBox="1"/>
          <p:nvPr>
            <p:ph type="body" idx="1"/>
          </p:nvPr>
        </p:nvSpPr>
        <p:spPr>
          <a:xfrm>
            <a:off x="489099" y="1379070"/>
            <a:ext cx="11296500" cy="49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2745" algn="l" rtl="0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67"/>
              <a:buFont typeface="Arial" panose="020B0604020202020204"/>
              <a:buChar char="•"/>
              <a:defRPr sz="26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6385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  <a:defRPr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6385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  <a:defRPr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7345" algn="l" rtl="0"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7345" algn="l" rtl="0"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7345" algn="l" rtl="0"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7345" algn="l" rtl="0"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matchingName="Title Slide">
  <p:cSld name="TITLE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4"/>
          <p:cNvSpPr txBox="1"/>
          <p:nvPr>
            <p:ph type="ctrTitle"/>
          </p:nvPr>
        </p:nvSpPr>
        <p:spPr>
          <a:xfrm>
            <a:off x="1524000" y="1122364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6000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41" name="Google Shape;341;p54"/>
          <p:cNvSpPr txBox="1"/>
          <p:nvPr>
            <p:ph type="subTitle" idx="1"/>
          </p:nvPr>
        </p:nvSpPr>
        <p:spPr>
          <a:xfrm>
            <a:off x="1524000" y="3602040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04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None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342" name="Google Shape;342;p54"/>
          <p:cNvSpPr txBox="1"/>
          <p:nvPr>
            <p:ph type="dt" idx="10"/>
          </p:nvPr>
        </p:nvSpPr>
        <p:spPr>
          <a:xfrm>
            <a:off x="489099" y="6441407"/>
            <a:ext cx="28449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43" name="Google Shape;343;p5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730139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54"/>
          <p:cNvSpPr txBox="1"/>
          <p:nvPr>
            <p:ph type="sldNum" idx="12"/>
          </p:nvPr>
        </p:nvSpPr>
        <p:spPr>
          <a:xfrm>
            <a:off x="8940800" y="6441407"/>
            <a:ext cx="28449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5"/>
          <p:cNvSpPr txBox="1"/>
          <p:nvPr>
            <p:ph type="dt" idx="10"/>
          </p:nvPr>
        </p:nvSpPr>
        <p:spPr>
          <a:xfrm>
            <a:off x="489099" y="6441407"/>
            <a:ext cx="28449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55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48" name="Google Shape;348;p55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3735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265" b="1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pic>
        <p:nvPicPr>
          <p:cNvPr id="349" name="Google Shape;349;p5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730139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5"/>
          <p:cNvSpPr txBox="1"/>
          <p:nvPr>
            <p:ph type="body" idx="1"/>
          </p:nvPr>
        </p:nvSpPr>
        <p:spPr>
          <a:xfrm>
            <a:off x="489099" y="1379070"/>
            <a:ext cx="11296500" cy="49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274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67"/>
              <a:buFont typeface="Arial" panose="020B0604020202020204"/>
              <a:buChar char="•"/>
              <a:defRPr sz="26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6385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  <a:defRPr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6385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  <a:defRPr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734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734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734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734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 panose="020B0604020202020204"/>
              <a:buChar char="»"/>
              <a:defRPr sz="18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6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 sz="1900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19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53" name="Google Shape;353;p56"/>
          <p:cNvSpPr txBox="1"/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900"/>
            </a:lvl1pPr>
            <a:lvl2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354" name="Google Shape;354;p56"/>
          <p:cNvSpPr txBox="1"/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  <a:defRPr sz="1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55" name="Google Shape;355;p56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/>
              <a:buNone/>
            </a:pPr>
            <a:endParaRPr sz="19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356" name="Google Shape;356;p5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ark 1">
  <p:cSld name="SECTION_HEADER_3">
    <p:bg>
      <p:bgPr>
        <a:gradFill>
          <a:gsLst>
            <a:gs pos="0">
              <a:srgbClr val="0A3799"/>
            </a:gs>
            <a:gs pos="100000">
              <a:srgbClr val="0A6B7C"/>
            </a:gs>
          </a:gsLst>
          <a:lin ang="0" scaled="0"/>
        </a:gradFill>
        <a:effectLst/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51" name="Google Shape;51;p8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cxnSp>
        <p:nvCxnSpPr>
          <p:cNvPr id="53" name="Google Shape;53;p8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">
  <p:cSld name="SECTION_HEADER_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-17" y="0"/>
            <a:ext cx="12192000" cy="6858000"/>
          </a:xfrm>
          <a:prstGeom prst="rect">
            <a:avLst/>
          </a:prstGeom>
          <a:solidFill>
            <a:srgbClr val="0A3799">
              <a:alpha val="5730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" name="Google Shape;56;p9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7" name="Google Shape;57;p9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FFC72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pic>
        <p:nvPicPr>
          <p:cNvPr id="58" name="Google Shape;58;p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 txBox="1"/>
          <p:nvPr>
            <p:ph type="title"/>
          </p:nvPr>
        </p:nvSpPr>
        <p:spPr>
          <a:xfrm>
            <a:off x="265833" y="274333"/>
            <a:ext cx="5246400" cy="590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">
  <p:cSld name="SECTION_HEADER_2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/>
          <p:nvPr/>
        </p:nvSpPr>
        <p:spPr>
          <a:xfrm>
            <a:off x="-17" y="0"/>
            <a:ext cx="12192000" cy="6858000"/>
          </a:xfrm>
          <a:prstGeom prst="rect">
            <a:avLst/>
          </a:prstGeom>
          <a:solidFill>
            <a:srgbClr val="0A3799">
              <a:alpha val="5730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2" name="Google Shape;62;p10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3" name="Google Shape;63;p10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pic>
        <p:nvPicPr>
          <p:cNvPr id="64" name="Google Shape;64;p1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0"/>
          <p:cNvSpPr txBox="1"/>
          <p:nvPr>
            <p:ph type="title"/>
          </p:nvPr>
        </p:nvSpPr>
        <p:spPr>
          <a:xfrm>
            <a:off x="265833" y="274333"/>
            <a:ext cx="5246400" cy="590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">
  <p:cSld name="SECTION_HEADER_2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/>
          <p:nvPr/>
        </p:nvSpPr>
        <p:spPr>
          <a:xfrm>
            <a:off x="-17" y="0"/>
            <a:ext cx="12192000" cy="6858000"/>
          </a:xfrm>
          <a:prstGeom prst="rect">
            <a:avLst/>
          </a:prstGeom>
          <a:solidFill>
            <a:srgbClr val="0A3799">
              <a:alpha val="5730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11"/>
          <p:cNvSpPr txBox="1"/>
          <p:nvPr>
            <p:ph type="sldNum" idx="12"/>
          </p:nvPr>
        </p:nvSpPr>
        <p:spPr>
          <a:xfrm>
            <a:off x="11285177" y="6180589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9" name="Google Shape;69;p11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</a:endParaRPr>
          </a:p>
        </p:txBody>
      </p:sp>
      <p:pic>
        <p:nvPicPr>
          <p:cNvPr id="70" name="Google Shape;70;p1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1599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1"/>
          <p:cNvSpPr txBox="1"/>
          <p:nvPr>
            <p:ph type="title"/>
          </p:nvPr>
        </p:nvSpPr>
        <p:spPr>
          <a:xfrm>
            <a:off x="265833" y="274333"/>
            <a:ext cx="5246400" cy="6360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0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8" Type="http://schemas.openxmlformats.org/officeDocument/2006/relationships/theme" Target="../theme/theme2.xml"/><Relationship Id="rId47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49.xml"/><Relationship Id="rId45" Type="http://schemas.openxmlformats.org/officeDocument/2006/relationships/slideLayout" Target="../slideLayouts/slideLayout48.xml"/><Relationship Id="rId44" Type="http://schemas.openxmlformats.org/officeDocument/2006/relationships/slideLayout" Target="../slideLayouts/slideLayout47.xml"/><Relationship Id="rId43" Type="http://schemas.openxmlformats.org/officeDocument/2006/relationships/slideLayout" Target="../slideLayouts/slideLayout46.xml"/><Relationship Id="rId42" Type="http://schemas.openxmlformats.org/officeDocument/2006/relationships/slideLayout" Target="../slideLayouts/slideLayout45.xml"/><Relationship Id="rId41" Type="http://schemas.openxmlformats.org/officeDocument/2006/relationships/slideLayout" Target="../slideLayouts/slideLayout44.xml"/><Relationship Id="rId4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7.xml"/><Relationship Id="rId39" Type="http://schemas.openxmlformats.org/officeDocument/2006/relationships/slideLayout" Target="../slideLayouts/slideLayout42.xml"/><Relationship Id="rId38" Type="http://schemas.openxmlformats.org/officeDocument/2006/relationships/slideLayout" Target="../slideLayouts/slideLayout41.xml"/><Relationship Id="rId37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39.xml"/><Relationship Id="rId35" Type="http://schemas.openxmlformats.org/officeDocument/2006/relationships/slideLayout" Target="../slideLayouts/slideLayout38.xml"/><Relationship Id="rId34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35.xml"/><Relationship Id="rId31" Type="http://schemas.openxmlformats.org/officeDocument/2006/relationships/slideLayout" Target="../slideLayouts/slideLayout34.xml"/><Relationship Id="rId30" Type="http://schemas.openxmlformats.org/officeDocument/2006/relationships/slideLayout" Target="../slideLayouts/slideLayout33.xml"/><Relationship Id="rId3" Type="http://schemas.openxmlformats.org/officeDocument/2006/relationships/slideLayout" Target="../slideLayouts/slideLayout6.xml"/><Relationship Id="rId29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1.xml"/><Relationship Id="rId27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28.xml"/><Relationship Id="rId24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24.xml"/><Relationship Id="rId20" Type="http://schemas.openxmlformats.org/officeDocument/2006/relationships/slideLayout" Target="../slideLayouts/slideLayout23.xml"/><Relationship Id="rId2" Type="http://schemas.openxmlformats.org/officeDocument/2006/relationships/slideLayout" Target="../slideLayouts/slideLayout5.xml"/><Relationship Id="rId19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5" Type="http://schemas.openxmlformats.org/officeDocument/2006/relationships/theme" Target="../theme/theme3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sldNum" idx="12"/>
          </p:nvPr>
        </p:nvSpPr>
        <p:spPr>
          <a:xfrm>
            <a:off x="8940800" y="6445889"/>
            <a:ext cx="284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1" name="Google Shape;11;p1"/>
          <p:cNvSpPr txBox="1"/>
          <p:nvPr/>
        </p:nvSpPr>
        <p:spPr>
          <a:xfrm>
            <a:off x="711201" y="500390"/>
            <a:ext cx="184731" cy="3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7"/>
              <a:buFont typeface="Arial" panose="020B0604020202020204"/>
              <a:buNone/>
            </a:pPr>
            <a:endParaRPr sz="1465" b="0" i="0" u="none" strike="noStrike" cap="none">
              <a:solidFill>
                <a:srgbClr val="1B3384"/>
              </a:solidFill>
              <a:latin typeface="Arial Narrow" panose="020B0606020202030204"/>
              <a:ea typeface="Arial Narrow" panose="020B0606020202030204"/>
              <a:cs typeface="Arial Narrow" panose="020B0606020202030204"/>
              <a:sym typeface="Arial Narrow" panose="020B0606020202030204"/>
            </a:endParaRPr>
          </a:p>
        </p:txBody>
      </p:sp>
      <p:sp>
        <p:nvSpPr>
          <p:cNvPr id="12" name="Google Shape;12;p1"/>
          <p:cNvSpPr txBox="1"/>
          <p:nvPr>
            <p:ph type="dt" idx="10"/>
          </p:nvPr>
        </p:nvSpPr>
        <p:spPr>
          <a:xfrm>
            <a:off x="489099" y="6441407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730139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489099" y="286871"/>
            <a:ext cx="106869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 panose="020B0604020202020204"/>
              <a:buNone/>
            </a:pPr>
            <a:r>
              <a:rPr lang="en-GB" sz="3735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Click to edit Master title style</a:t>
            </a:r>
            <a:br>
              <a:rPr lang="en-GB" sz="3735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r>
              <a:rPr lang="en-GB" sz="3735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with two lines of text</a:t>
            </a:r>
            <a:endParaRPr sz="3735" b="1" i="0" u="none" strike="noStrike" cap="none">
              <a:solidFill>
                <a:srgbClr val="27327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" name="Google Shape;15;p1"/>
          <p:cNvSpPr txBox="1"/>
          <p:nvPr/>
        </p:nvSpPr>
        <p:spPr>
          <a:xfrm>
            <a:off x="489099" y="1379070"/>
            <a:ext cx="11296501" cy="4945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6695" marR="0" lvl="0" indent="-22669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67"/>
              <a:buFont typeface="Arial" panose="020B0604020202020204"/>
              <a:buChar char="•"/>
            </a:pPr>
            <a:r>
              <a:rPr lang="en-GB" sz="26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Click to edit Master text styles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20750" marR="0" lvl="1" indent="-31305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</a:pPr>
            <a:r>
              <a:rPr lang="en-GB"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Second level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214755" marR="0" lvl="2" indent="-29400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</a:pPr>
            <a:r>
              <a:rPr lang="en-GB"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Third level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379855" marR="0" lvl="3" indent="-23939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</a:pPr>
            <a:r>
              <a:rPr lang="en-GB"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Fourth level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602105" marR="0" lvl="4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</a:pPr>
            <a:r>
              <a:rPr lang="en-GB"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Fifth level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Font typeface="Open Sans SemiBold"/>
              <a:buNone/>
              <a:defRPr sz="5300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3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3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3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3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3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3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3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 sz="3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Char char="●"/>
              <a:defRPr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○"/>
              <a:defRPr sz="19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■"/>
              <a:defRPr sz="19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●"/>
              <a:defRPr sz="19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○"/>
              <a:defRPr sz="19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■"/>
              <a:defRPr sz="19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●"/>
              <a:defRPr sz="19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○"/>
              <a:defRPr sz="19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■"/>
              <a:defRPr sz="19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  <p:sldLayoutId id="2147483682" r:id="rId30"/>
    <p:sldLayoutId id="2147483683" r:id="rId31"/>
    <p:sldLayoutId id="2147483684" r:id="rId32"/>
    <p:sldLayoutId id="2147483685" r:id="rId33"/>
    <p:sldLayoutId id="2147483686" r:id="rId34"/>
    <p:sldLayoutId id="2147483687" r:id="rId35"/>
    <p:sldLayoutId id="2147483688" r:id="rId36"/>
    <p:sldLayoutId id="2147483689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3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34" name="Google Shape;334;p53"/>
          <p:cNvSpPr txBox="1"/>
          <p:nvPr/>
        </p:nvSpPr>
        <p:spPr>
          <a:xfrm>
            <a:off x="711201" y="500390"/>
            <a:ext cx="1848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7"/>
              <a:buFont typeface="Arial" panose="020B0604020202020204"/>
              <a:buNone/>
            </a:pPr>
            <a:endParaRPr sz="1465" b="0" i="0" u="none" strike="noStrike" cap="none">
              <a:solidFill>
                <a:srgbClr val="1B3384"/>
              </a:solidFill>
              <a:latin typeface="Arial Narrow" panose="020B0606020202030204"/>
              <a:ea typeface="Arial Narrow" panose="020B0606020202030204"/>
              <a:cs typeface="Arial Narrow" panose="020B0606020202030204"/>
              <a:sym typeface="Arial Narrow" panose="020B0606020202030204"/>
            </a:endParaRPr>
          </a:p>
        </p:txBody>
      </p:sp>
      <p:sp>
        <p:nvSpPr>
          <p:cNvPr id="335" name="Google Shape;335;p53"/>
          <p:cNvSpPr txBox="1"/>
          <p:nvPr>
            <p:ph type="dt" idx="10"/>
          </p:nvPr>
        </p:nvSpPr>
        <p:spPr>
          <a:xfrm>
            <a:off x="489099" y="6441407"/>
            <a:ext cx="28449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pic>
        <p:nvPicPr>
          <p:cNvPr id="336" name="Google Shape;336;p53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730139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53"/>
          <p:cNvSpPr txBox="1"/>
          <p:nvPr/>
        </p:nvSpPr>
        <p:spPr>
          <a:xfrm>
            <a:off x="489099" y="286871"/>
            <a:ext cx="10686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 panose="020B0604020202020204"/>
              <a:buNone/>
            </a:pPr>
            <a:r>
              <a:rPr lang="en-GB" sz="3735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Click to edit Master title style</a:t>
            </a:r>
            <a:br>
              <a:rPr lang="en-GB" sz="3735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r>
              <a:rPr lang="en-GB" sz="3735" b="1" i="0" u="none" strike="noStrike" cap="none">
                <a:solidFill>
                  <a:srgbClr val="27327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with two lines of text</a:t>
            </a:r>
            <a:endParaRPr sz="3735" b="1" i="0" u="none" strike="noStrike" cap="none">
              <a:solidFill>
                <a:srgbClr val="27327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8" name="Google Shape;338;p53"/>
          <p:cNvSpPr txBox="1"/>
          <p:nvPr/>
        </p:nvSpPr>
        <p:spPr>
          <a:xfrm>
            <a:off x="489099" y="1379070"/>
            <a:ext cx="11296500" cy="49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6695" marR="0" lvl="0" indent="-22669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67"/>
              <a:buFont typeface="Arial" panose="020B0604020202020204"/>
              <a:buChar char="•"/>
            </a:pPr>
            <a:r>
              <a:rPr lang="en-GB" sz="266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Click to edit Master text styles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920750" marR="0" lvl="1" indent="-31305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</a:pPr>
            <a:r>
              <a:rPr lang="en-GB"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Second level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214755" marR="0" lvl="2" indent="-29400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</a:pPr>
            <a:r>
              <a:rPr lang="en-GB"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Third level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379855" marR="0" lvl="3" indent="-23939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</a:pPr>
            <a:r>
              <a:rPr lang="en-GB"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Fourth level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602105" marR="0" lvl="4" indent="-222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erriweather Sans"/>
              <a:buChar char="-"/>
            </a:pPr>
            <a:r>
              <a:rPr lang="en-GB" sz="2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Fifth level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2.xml"/><Relationship Id="rId1" Type="http://schemas.openxmlformats.org/officeDocument/2006/relationships/hyperlink" Target="https://lists.riscv.org/g/sig-hypervisors/message/198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7"/>
          <p:cNvSpPr txBox="1"/>
          <p:nvPr/>
        </p:nvSpPr>
        <p:spPr>
          <a:xfrm>
            <a:off x="10904989" y="6277253"/>
            <a:ext cx="9945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65" b="1">
                <a:solidFill>
                  <a:srgbClr val="FAB42A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@risc_v</a:t>
            </a:r>
            <a:endParaRPr sz="1865">
              <a:solidFill>
                <a:srgbClr val="FAB42A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362" name="Google Shape;362;p57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0376697" y="6240114"/>
            <a:ext cx="422540" cy="4225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7"/>
          <p:cNvSpPr txBox="1"/>
          <p:nvPr/>
        </p:nvSpPr>
        <p:spPr>
          <a:xfrm>
            <a:off x="1236125" y="2589350"/>
            <a:ext cx="97977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</a:pPr>
            <a:r>
              <a:rPr lang="en-GB" sz="4400" b="1">
                <a:solidFill>
                  <a:schemeClr val="lt1"/>
                </a:solidFill>
              </a:rPr>
              <a:t>Virtualization Gaps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1">
                <a:solidFill>
                  <a:schemeClr val="lt1"/>
                </a:solidFill>
              </a:rPr>
              <a:t>August 19</a:t>
            </a:r>
            <a:r>
              <a:rPr lang="en-GB" sz="4400" b="1">
                <a:solidFill>
                  <a:schemeClr val="lt1"/>
                </a:solidFill>
              </a:rPr>
              <a:t>, 2024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lt1"/>
                </a:solidFill>
              </a:rPr>
              <a:t>Hypervisors SIG</a:t>
            </a:r>
            <a:br>
              <a:rPr lang="en-GB" sz="3200" b="1">
                <a:solidFill>
                  <a:schemeClr val="lt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8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70" name="Google Shape;370;p58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Survey of RISC-V virtualization gaps</a:t>
            </a:r>
            <a:endParaRPr lang="en-GB"/>
          </a:p>
        </p:txBody>
      </p:sp>
      <p:sp>
        <p:nvSpPr>
          <p:cNvPr id="371" name="Google Shape;371;p58"/>
          <p:cNvSpPr txBox="1"/>
          <p:nvPr>
            <p:ph type="body" idx="1"/>
          </p:nvPr>
        </p:nvSpPr>
        <p:spPr>
          <a:xfrm>
            <a:off x="489099" y="1379070"/>
            <a:ext cx="11296500" cy="49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2745" algn="l" rtl="0">
              <a:spcBef>
                <a:spcPts val="0"/>
              </a:spcBef>
              <a:spcAft>
                <a:spcPts val="0"/>
              </a:spcAft>
              <a:buSzPts val="2267"/>
              <a:buChar char="•"/>
            </a:pPr>
            <a:r>
              <a:rPr lang="en-GB"/>
              <a:t>Major architectures (x86_64, ARM64, etc) have virtualization support in various parts of the overall system</a:t>
            </a:r>
            <a:endParaRPr lang="en-GB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457200" lvl="0" indent="-372745" algn="l" rtl="0">
              <a:spcBef>
                <a:spcPts val="0"/>
              </a:spcBef>
              <a:spcAft>
                <a:spcPts val="0"/>
              </a:spcAft>
              <a:buSzPts val="2267"/>
              <a:buChar char="•"/>
            </a:pPr>
            <a:r>
              <a:rPr lang="en-GB"/>
              <a:t>Based on above, we have following high-level gap areas:</a:t>
            </a:r>
            <a:endParaRPr lang="en-GB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/>
              <a:t>SBI (or Paravirt) support for virtualization</a:t>
            </a:r>
            <a:endParaRPr lang="en-GB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/>
              <a:t>ISA support for better virtualization performance</a:t>
            </a:r>
            <a:endParaRPr lang="en-GB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/>
              <a:t>Non-ISA support for virtualization</a:t>
            </a:r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9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78" name="Google Shape;378;p59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SBI (or Paravirt) support for virtualization</a:t>
            </a:r>
            <a:endParaRPr lang="en-GB"/>
          </a:p>
        </p:txBody>
      </p:sp>
      <p:sp>
        <p:nvSpPr>
          <p:cNvPr id="379" name="Google Shape;379;p59"/>
          <p:cNvSpPr txBox="1"/>
          <p:nvPr>
            <p:ph type="body" idx="1"/>
          </p:nvPr>
        </p:nvSpPr>
        <p:spPr>
          <a:xfrm>
            <a:off x="489099" y="1379070"/>
            <a:ext cx="11296500" cy="49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GB" sz="2400"/>
              <a:t>Improved early boot time prints </a:t>
            </a:r>
            <a:r>
              <a:rPr lang="en-GB" sz="2400">
                <a:highlight>
                  <a:srgbClr val="00FF00"/>
                </a:highlight>
              </a:rPr>
              <a:t>SBI spec 2.0</a:t>
            </a:r>
            <a:endParaRPr sz="2400">
              <a:highlight>
                <a:srgbClr val="00FF00"/>
              </a:highlight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Hypervisor and platform agnostic way for early boot time prints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Hypervisors SIG, </a:t>
            </a:r>
            <a:r>
              <a:rPr lang="en-GB" sz="2000" u="sng"/>
              <a:t>PRS</a:t>
            </a:r>
            <a:r>
              <a:rPr lang="en-GB" sz="2000" u="sng"/>
              <a:t> TG</a:t>
            </a:r>
            <a:br>
              <a:rPr lang="en-GB" sz="2000"/>
            </a:br>
            <a:endParaRPr sz="2000"/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GB" sz="2400"/>
              <a:t>Steal time accounting </a:t>
            </a:r>
            <a:r>
              <a:rPr lang="en-GB" sz="2400">
                <a:highlight>
                  <a:srgbClr val="00FF00"/>
                </a:highlight>
              </a:rPr>
              <a:t>SBI spec 2.0</a:t>
            </a:r>
            <a:endParaRPr sz="24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Hypervisor agnostic way for reporting stolen time to Guest/VM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Hypervisors SIG, </a:t>
            </a:r>
            <a:r>
              <a:rPr lang="en-GB" sz="2000" u="sng"/>
              <a:t>PRS</a:t>
            </a:r>
            <a:r>
              <a:rPr lang="en-GB" sz="2000" u="sng"/>
              <a:t> TG</a:t>
            </a:r>
            <a:br>
              <a:rPr lang="en-GB" sz="2000"/>
            </a:br>
            <a:endParaRPr sz="2000"/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GB" sz="2400"/>
              <a:t>Time scaling (well-defined problem across architectures)</a:t>
            </a:r>
            <a:endParaRPr sz="24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Hypervisor agnostic way for reporting timer frequency changes to Guest/VM at runtime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Hypervisors SIG, </a:t>
            </a:r>
            <a:r>
              <a:rPr lang="en-GB" sz="2000" u="sng"/>
              <a:t>PRS</a:t>
            </a:r>
            <a:r>
              <a:rPr lang="en-GB" sz="2000" u="sng"/>
              <a:t> TG</a:t>
            </a:r>
            <a:endParaRPr sz="2000" u="sng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Proposal:</a:t>
            </a:r>
            <a:r>
              <a:rPr lang="en-GB" sz="2000"/>
              <a:t> </a:t>
            </a:r>
            <a:r>
              <a:rPr lang="en-GB" sz="2000" u="sng">
                <a:solidFill>
                  <a:schemeClr val="hlink"/>
                </a:solidFill>
                <a:hlinkClick r:id="rId1"/>
              </a:rPr>
              <a:t>SBI TSCL extension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>
                <a:highlight>
                  <a:srgbClr val="4A86E8"/>
                </a:highlight>
              </a:rPr>
              <a:t>Notes:</a:t>
            </a:r>
            <a:r>
              <a:rPr lang="en-GB" sz="2000">
                <a:highlight>
                  <a:srgbClr val="4A86E8"/>
                </a:highlight>
              </a:rPr>
              <a:t> No activity in quite some time</a:t>
            </a:r>
            <a:endParaRPr sz="2000">
              <a:highlight>
                <a:srgbClr val="4A86E8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0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86" name="Google Shape;386;p60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SBI (or Paravirt) support for virtualization</a:t>
            </a:r>
            <a:endParaRPr lang="en-GB"/>
          </a:p>
        </p:txBody>
      </p:sp>
      <p:sp>
        <p:nvSpPr>
          <p:cNvPr id="387" name="Google Shape;387;p60"/>
          <p:cNvSpPr txBox="1"/>
          <p:nvPr>
            <p:ph type="body" idx="1"/>
          </p:nvPr>
        </p:nvSpPr>
        <p:spPr>
          <a:xfrm>
            <a:off x="489099" y="1379070"/>
            <a:ext cx="11296500" cy="49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GB"/>
              <a:t>Async page faults </a:t>
            </a:r>
            <a:r>
              <a:rPr lang="en-GB" sz="2400"/>
              <a:t>(well-defined problem across architectures)</a:t>
            </a:r>
            <a:endParaRPr lang="en-GB" sz="24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Hypervisor agnostic way for reporting swapped-out G-stage pages to Guest/VM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Dependency:</a:t>
            </a:r>
            <a:r>
              <a:rPr lang="en-GB" sz="2000"/>
              <a:t> para-virt software injected synchronous faults (see below)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Hypervisors SIG, </a:t>
            </a:r>
            <a:r>
              <a:rPr lang="en-GB" sz="2000" u="sng"/>
              <a:t>PRS</a:t>
            </a:r>
            <a:r>
              <a:rPr lang="en-GB" sz="2000" u="sng"/>
              <a:t> TG</a:t>
            </a:r>
            <a:endParaRPr sz="2000" u="sng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Proposal:</a:t>
            </a:r>
            <a:r>
              <a:rPr lang="en-GB" sz="2000"/>
              <a:t> None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>
                <a:highlight>
                  <a:srgbClr val="4A86E8"/>
                </a:highlight>
              </a:rPr>
              <a:t>Notes:</a:t>
            </a:r>
            <a:r>
              <a:rPr lang="en-GB" sz="2000">
                <a:highlight>
                  <a:srgbClr val="4A86E8"/>
                </a:highlight>
              </a:rPr>
              <a:t> SBI 3.0 will have SSE which async page faults could be built on</a:t>
            </a:r>
            <a:br>
              <a:rPr lang="en-GB" sz="2000"/>
            </a:br>
            <a:endParaRPr sz="2000"/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GB"/>
              <a:t>Supervisor Software Events</a:t>
            </a:r>
            <a:endParaRPr lang="en-GB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Hypervisor agnostic way for injecting non-maskable synchronous faults to Guest/VM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Hypervisors SIG, </a:t>
            </a:r>
            <a:r>
              <a:rPr lang="en-GB" sz="2000" u="sng"/>
              <a:t>PRS</a:t>
            </a:r>
            <a:r>
              <a:rPr lang="en-GB" sz="2000" u="sng"/>
              <a:t> TG</a:t>
            </a:r>
            <a:endParaRPr sz="2000" u="sng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>
                <a:highlight>
                  <a:srgbClr val="4A86E8"/>
                </a:highlight>
              </a:rPr>
              <a:t>Notes:</a:t>
            </a:r>
            <a:r>
              <a:rPr lang="en-GB" sz="2000">
                <a:highlight>
                  <a:srgbClr val="4A86E8"/>
                </a:highlight>
              </a:rPr>
              <a:t> Merged for SBI 3.0</a:t>
            </a:r>
            <a:br>
              <a:rPr lang="en-GB" sz="2000"/>
            </a:br>
            <a:endParaRPr sz="2000"/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GB" sz="2650"/>
              <a:t>Scalable confidential compute architecture</a:t>
            </a:r>
            <a:endParaRPr sz="265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Hypervisor agnostic way to support scalable confidential compute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Hypervisors SIG, </a:t>
            </a:r>
            <a:r>
              <a:rPr lang="en-GB" sz="2000" u="sng"/>
              <a:t>AP-TEE TG</a:t>
            </a:r>
            <a:r>
              <a:rPr lang="en-GB" sz="2000"/>
              <a:t>, PRS TG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Proposal:</a:t>
            </a:r>
            <a:r>
              <a:rPr lang="en-GB" sz="2000"/>
              <a:t> CoVE specification</a:t>
            </a:r>
            <a:br>
              <a:rPr lang="en-GB" sz="2000"/>
            </a:b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1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94" name="Google Shape;394;p61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SBI (or Paravirt) support for virtualization</a:t>
            </a:r>
            <a:endParaRPr lang="en-GB"/>
          </a:p>
        </p:txBody>
      </p:sp>
      <p:sp>
        <p:nvSpPr>
          <p:cNvPr id="395" name="Google Shape;395;p61"/>
          <p:cNvSpPr txBox="1"/>
          <p:nvPr>
            <p:ph type="body" idx="1"/>
          </p:nvPr>
        </p:nvSpPr>
        <p:spPr>
          <a:xfrm>
            <a:off x="489099" y="1379070"/>
            <a:ext cx="11296500" cy="49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2745" algn="l" rtl="0">
              <a:spcBef>
                <a:spcPts val="0"/>
              </a:spcBef>
              <a:spcAft>
                <a:spcPts val="0"/>
              </a:spcAft>
              <a:buSzPts val="2267"/>
              <a:buChar char="•"/>
            </a:pPr>
            <a:r>
              <a:rPr lang="en-GB"/>
              <a:t>PMU snapshot (for both Host and Guest/VM)</a:t>
            </a:r>
            <a:endParaRPr lang="en-GB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Hypervisor agnostic way to provide PMU support in Guest/VM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>
                <a:highlight>
                  <a:srgbClr val="00FF00"/>
                </a:highlight>
              </a:rPr>
              <a:t>SBI spec 2.0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Related ISA support:</a:t>
            </a:r>
            <a:r>
              <a:rPr lang="en-GB" sz="2000"/>
              <a:t> Priv v1.12 M-mode HPM counters (ratified), Sscofpmf (ratified)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Hypervisors SIG, Performance Analysis SIG, </a:t>
            </a:r>
            <a:r>
              <a:rPr lang="en-GB" sz="2000" u="sng"/>
              <a:t>PRS</a:t>
            </a:r>
            <a:r>
              <a:rPr lang="en-GB" sz="2000" u="sng"/>
              <a:t> TG</a:t>
            </a:r>
            <a:r>
              <a:rPr lang="en-GB" sz="2000"/>
              <a:t>, OS-A SEE TG, OS-A Platform TG</a:t>
            </a:r>
            <a:endParaRPr sz="20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72745" algn="l" rtl="0">
              <a:spcBef>
                <a:spcPts val="0"/>
              </a:spcBef>
              <a:spcAft>
                <a:spcPts val="0"/>
              </a:spcAft>
              <a:buSzPts val="2267"/>
              <a:buChar char="•"/>
            </a:pPr>
            <a:r>
              <a:rPr lang="en-GB"/>
              <a:t>Native debugging (for both Host and Guest/VM)</a:t>
            </a:r>
            <a:endParaRPr lang="en-GB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Hypervisor agnostic way to provide native debugging in Guest/VM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Related ISA support:</a:t>
            </a:r>
            <a:r>
              <a:rPr lang="en-GB" sz="2000"/>
              <a:t> Sdtrig extension (stable)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Hypervisors SIG, </a:t>
            </a:r>
            <a:r>
              <a:rPr lang="en-GB" sz="2000" u="sng"/>
              <a:t>Debug TG</a:t>
            </a:r>
            <a:r>
              <a:rPr lang="en-GB" sz="2000"/>
              <a:t>, </a:t>
            </a:r>
            <a:r>
              <a:rPr lang="en-GB" sz="2000" u="sng"/>
              <a:t>PRS</a:t>
            </a:r>
            <a:r>
              <a:rPr lang="en-GB" sz="2000" u="sng"/>
              <a:t> TG</a:t>
            </a:r>
            <a:r>
              <a:rPr lang="en-GB" sz="2000"/>
              <a:t>, OS-A SEE TG, OS-A Platform TG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>
                <a:highlight>
                  <a:srgbClr val="4A86E8"/>
                </a:highlight>
              </a:rPr>
              <a:t>Notes: SBI DBTR extension will be in SBI 3.0</a:t>
            </a:r>
            <a:br>
              <a:rPr lang="en-GB" sz="2000"/>
            </a:br>
            <a:endParaRPr sz="26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2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02" name="Google Shape;402;p62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ISA support for better virtualization performance</a:t>
            </a:r>
            <a:endParaRPr lang="en-GB"/>
          </a:p>
        </p:txBody>
      </p:sp>
      <p:sp>
        <p:nvSpPr>
          <p:cNvPr id="403" name="Google Shape;403;p62"/>
          <p:cNvSpPr txBox="1"/>
          <p:nvPr>
            <p:ph type="body" idx="1"/>
          </p:nvPr>
        </p:nvSpPr>
        <p:spPr>
          <a:xfrm>
            <a:off x="489099" y="1379070"/>
            <a:ext cx="11296500" cy="49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GB" sz="2650"/>
              <a:t>Wait on reservation-set </a:t>
            </a:r>
            <a:r>
              <a:rPr lang="en-GB" sz="2400">
                <a:highlight>
                  <a:srgbClr val="00FF00"/>
                </a:highlight>
              </a:rPr>
              <a:t>Ratified</a:t>
            </a:r>
            <a:endParaRPr sz="265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RISC-V ISA support to trap spin loops in Guest/VM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 SIG, </a:t>
            </a:r>
            <a:r>
              <a:rPr lang="en-GB" sz="2000" u="sng"/>
              <a:t>Priv IC</a:t>
            </a:r>
            <a:endParaRPr sz="2000" u="sng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Existing solution:</a:t>
            </a:r>
            <a:r>
              <a:rPr lang="en-GB" sz="2000"/>
              <a:t> Zawrs extension (frozen)</a:t>
            </a:r>
            <a:br>
              <a:rPr lang="en-GB" sz="2000"/>
            </a:br>
            <a:endParaRPr sz="2000"/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GB"/>
              <a:t>Accelerating nested virtualization </a:t>
            </a:r>
            <a:r>
              <a:rPr lang="en-GB" sz="2400">
                <a:highlight>
                  <a:srgbClr val="00FF00"/>
                </a:highlight>
              </a:rPr>
              <a:t>SBI spec 2.0</a:t>
            </a:r>
            <a:endParaRPr lang="en-GB" sz="2400">
              <a:highlight>
                <a:srgbClr val="00FF00"/>
              </a:highlight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RISC-V ISA support to reduce traps for nested virtualization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 SIG, </a:t>
            </a:r>
            <a:r>
              <a:rPr lang="en-GB" sz="2000" u="sng"/>
              <a:t>Priv IC</a:t>
            </a:r>
            <a:br>
              <a:rPr lang="en-GB" sz="2000"/>
            </a:br>
            <a:endParaRPr sz="2000"/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GB"/>
              <a:t>Accelerating G-stage dirty page tracking</a:t>
            </a:r>
            <a:endParaRPr lang="en-GB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RISC-V ISA support for faster dirty page tracking in G-stage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 SIG, Priv IC, </a:t>
            </a:r>
            <a:r>
              <a:rPr lang="en-GB" sz="2000" u="sng"/>
              <a:t>Virt Mem TG</a:t>
            </a:r>
            <a:endParaRPr sz="2000" u="sng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Proposal:</a:t>
            </a:r>
            <a:r>
              <a:rPr lang="en-GB" sz="2000"/>
              <a:t> None</a:t>
            </a:r>
            <a:br>
              <a:rPr lang="en-GB" sz="2000"/>
            </a:br>
            <a:endParaRPr lang="en-GB"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3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10" name="Google Shape;410;p63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Non-ISA support for virtualization</a:t>
            </a:r>
            <a:endParaRPr lang="en-GB"/>
          </a:p>
        </p:txBody>
      </p:sp>
      <p:sp>
        <p:nvSpPr>
          <p:cNvPr id="411" name="Google Shape;411;p63"/>
          <p:cNvSpPr txBox="1"/>
          <p:nvPr>
            <p:ph type="body" idx="1"/>
          </p:nvPr>
        </p:nvSpPr>
        <p:spPr>
          <a:xfrm>
            <a:off x="489100" y="1379075"/>
            <a:ext cx="11296500" cy="5223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2745" algn="l" rtl="0">
              <a:spcBef>
                <a:spcPts val="0"/>
              </a:spcBef>
              <a:spcAft>
                <a:spcPts val="0"/>
              </a:spcAft>
              <a:buSzPts val="2267"/>
              <a:buChar char="•"/>
            </a:pPr>
            <a:r>
              <a:rPr lang="en-GB"/>
              <a:t>Quality of service (QoS) for Guest/VM </a:t>
            </a:r>
            <a:r>
              <a:rPr lang="en-GB">
                <a:highlight>
                  <a:srgbClr val="00FF00"/>
                </a:highlight>
              </a:rPr>
              <a:t>CBQRI is Ratified</a:t>
            </a:r>
            <a:endParaRPr>
              <a:highlight>
                <a:srgbClr val="00FF00"/>
              </a:highlight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Standard mechanism to provide QoS for Guest/VM (in-terms of memory bandwidth?)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 SIG, Quality of service SIG, Priv IC</a:t>
            </a:r>
            <a:br>
              <a:rPr lang="en-GB" sz="2000"/>
            </a:br>
            <a:endParaRPr sz="2000"/>
          </a:p>
          <a:p>
            <a:pPr marL="457200" lvl="0" indent="-372745" algn="l" rtl="0">
              <a:spcBef>
                <a:spcPts val="0"/>
              </a:spcBef>
              <a:spcAft>
                <a:spcPts val="0"/>
              </a:spcAft>
              <a:buSzPts val="2267"/>
              <a:buChar char="•"/>
            </a:pPr>
            <a:r>
              <a:rPr lang="en-GB"/>
              <a:t>Interrupt controller with virtualization support </a:t>
            </a:r>
            <a:r>
              <a:rPr lang="en-GB" sz="2400">
                <a:highlight>
                  <a:srgbClr val="00FF00"/>
                </a:highlight>
              </a:rPr>
              <a:t>Ratified</a:t>
            </a:r>
            <a:endParaRPr lang="en-GB" sz="2400">
              <a:highlight>
                <a:srgbClr val="00FF00"/>
              </a:highlight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Standard interrupt controller which supports MSIs, wired interrupts, IPI virtualization and MSI virtualization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Existing solution:</a:t>
            </a:r>
            <a:r>
              <a:rPr lang="en-GB" sz="2000"/>
              <a:t> RISC-V Advanced interrupt architecture (AIA) (stable)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 SIG, </a:t>
            </a:r>
            <a:r>
              <a:rPr lang="en-GB" sz="2000" u="sng"/>
              <a:t>AIA TG</a:t>
            </a:r>
            <a:r>
              <a:rPr lang="en-GB" sz="2000"/>
              <a:t>, IOMMU TG, OS-A Platforms TG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Proposal:</a:t>
            </a:r>
            <a:r>
              <a:rPr lang="en-GB" sz="2000"/>
              <a:t> None (Future AIA v2.0 may define virtualization for APLIC-only system ?)</a:t>
            </a:r>
            <a:br>
              <a:rPr lang="en-GB" sz="2000"/>
            </a:br>
            <a:endParaRPr sz="2000"/>
          </a:p>
          <a:p>
            <a:pPr marL="457200" lvl="0" indent="-372745" algn="l" rtl="0">
              <a:spcBef>
                <a:spcPts val="0"/>
              </a:spcBef>
              <a:spcAft>
                <a:spcPts val="0"/>
              </a:spcAft>
              <a:buSzPts val="2267"/>
              <a:buChar char="•"/>
            </a:pPr>
            <a:r>
              <a:rPr lang="en-GB"/>
              <a:t>IOMMU for device pass-through </a:t>
            </a:r>
            <a:r>
              <a:rPr lang="en-GB" sz="2400">
                <a:highlight>
                  <a:srgbClr val="00FF00"/>
                </a:highlight>
              </a:rPr>
              <a:t>Ratified</a:t>
            </a:r>
            <a:endParaRPr>
              <a:highlight>
                <a:srgbClr val="00FF00"/>
              </a:highlight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Standard IOMMU which allow Guest/VM direct access to PCIe and MMIO devices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Existing solution:</a:t>
            </a:r>
            <a:r>
              <a:rPr lang="en-GB" sz="2000"/>
              <a:t> RISC-V IOMMU (stable)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 b="1"/>
              <a:t>TGs/SIGs:</a:t>
            </a:r>
            <a:r>
              <a:rPr lang="en-GB" sz="2000"/>
              <a:t> Hypervisor SIG, AIA TG, </a:t>
            </a:r>
            <a:r>
              <a:rPr lang="en-GB" sz="2000" u="sng"/>
              <a:t>IOMMU TG</a:t>
            </a:r>
            <a:r>
              <a:rPr lang="en-GB" sz="2000"/>
              <a:t>, OS-A Platforms TG</a:t>
            </a:r>
            <a:endParaRPr lang="en-GB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4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18" name="Google Shape;418;p64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and status of virtualization gaps</a:t>
            </a:r>
            <a:endParaRPr lang="en-GB"/>
          </a:p>
        </p:txBody>
      </p:sp>
      <p:graphicFrame>
        <p:nvGraphicFramePr>
          <p:cNvPr id="419" name="Google Shape;419;p64"/>
          <p:cNvGraphicFramePr/>
          <p:nvPr/>
        </p:nvGraphicFramePr>
        <p:xfrm>
          <a:off x="684188" y="1515275"/>
          <a:ext cx="10771625" cy="3000000"/>
        </p:xfrm>
        <a:graphic>
          <a:graphicData uri="http://schemas.openxmlformats.org/drawingml/2006/table">
            <a:tbl>
              <a:tblPr>
                <a:noFill/>
                <a:tableStyleId>{C91EDF3B-9374-4DF7-B8A8-1453E363801C}</a:tableStyleId>
              </a:tblPr>
              <a:tblGrid>
                <a:gridCol w="5029450"/>
                <a:gridCol w="1019175"/>
                <a:gridCol w="1240125"/>
                <a:gridCol w="967850"/>
                <a:gridCol w="1255500"/>
                <a:gridCol w="1259525"/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Virtualization Gap/Topic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Area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TG/IC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Priority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Status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PoC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</a:tr>
              <a:tr h="169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Improved early boot time prints</a:t>
                      </a:r>
                      <a:endParaRPr lang="en-GB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SBI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PRS </a:t>
                      </a:r>
                      <a:r>
                        <a:rPr lang="en-GB" b="1"/>
                        <a:t>TG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Medium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FAB42A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247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Steal time accounting</a:t>
                      </a:r>
                      <a:endParaRPr lang="en-GB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SBI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PRS </a:t>
                      </a:r>
                      <a:r>
                        <a:rPr lang="en-GB" b="1"/>
                        <a:t>TG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High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FAB42A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247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Time scaling</a:t>
                      </a:r>
                      <a:endParaRPr lang="en-GB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SBI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PRS </a:t>
                      </a:r>
                      <a:r>
                        <a:rPr lang="en-GB" b="1"/>
                        <a:t>TG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Low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FF0000"/>
                          </a:solidFill>
                        </a:rPr>
                        <a:t>Proposal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FF0000"/>
                          </a:solidFill>
                        </a:rPr>
                        <a:t>NotStarted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26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Async page faults (needs software software events)</a:t>
                      </a:r>
                      <a:endParaRPr lang="en-GB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SBI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PRS </a:t>
                      </a:r>
                      <a:r>
                        <a:rPr lang="en-GB" b="1"/>
                        <a:t>TG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Medium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FF0000"/>
                          </a:solidFill>
                        </a:rPr>
                        <a:t>NotStarted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FF0000"/>
                          </a:solidFill>
                        </a:rPr>
                        <a:t>NotStarted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04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Supervisor s</a:t>
                      </a:r>
                      <a:r>
                        <a:rPr lang="en-GB"/>
                        <a:t>oftware events (for both Host and Guest/VM)</a:t>
                      </a:r>
                      <a:endParaRPr lang="en-GB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SBI</a:t>
                      </a:r>
                      <a:endParaRPr b="1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PRS </a:t>
                      </a:r>
                      <a:r>
                        <a:rPr lang="en-GB" b="1"/>
                        <a:t>TG</a:t>
                      </a:r>
                      <a:endParaRPr b="1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Medium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FAB42A"/>
                          </a:solidFill>
                        </a:rPr>
                        <a:t>Draft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00FF"/>
                          </a:solidFill>
                        </a:rPr>
                        <a:t>InProgress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Scalable confidential compute architecture (CoVE/AP-TEE)</a:t>
                      </a:r>
                      <a:endParaRPr lang="en-GB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SBI</a:t>
                      </a:r>
                      <a:endParaRPr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AP-TEE TG</a:t>
                      </a:r>
                      <a:endParaRPr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Medium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FAB42A"/>
                          </a:solidFill>
                        </a:rPr>
                        <a:t>Draft</a:t>
                      </a:r>
                      <a:endParaRPr b="1">
                        <a:solidFill>
                          <a:srgbClr val="FAB42A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FAB42A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PMU snapshot (for both Host and Guest/VM)</a:t>
                      </a:r>
                      <a:endParaRPr lang="en-GB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SBI</a:t>
                      </a:r>
                      <a:endParaRPr b="1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PRS </a:t>
                      </a:r>
                      <a:r>
                        <a:rPr lang="en-GB" b="1"/>
                        <a:t>TG</a:t>
                      </a:r>
                      <a:endParaRPr b="1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Medium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FAB42A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Native debugging (for both Host and Guest/VM)</a:t>
                      </a:r>
                      <a:endParaRPr lang="en-GB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SBI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Debug</a:t>
                      </a:r>
                      <a:r>
                        <a:rPr lang="en-GB" b="1"/>
                        <a:t> TG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Medium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FAB42A"/>
                          </a:solidFill>
                        </a:rPr>
                        <a:t>Draft</a:t>
                      </a:r>
                      <a:endParaRPr b="1">
                        <a:solidFill>
                          <a:srgbClr val="FAB42A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00FF"/>
                          </a:solidFill>
                        </a:rPr>
                        <a:t>InProgress</a:t>
                      </a:r>
                      <a:endParaRPr b="1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5"/>
          <p:cNvSpPr txBox="1"/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26" name="Google Shape;426;p65"/>
          <p:cNvSpPr txBox="1"/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and status of virtualization gaps</a:t>
            </a:r>
            <a:endParaRPr lang="en-GB"/>
          </a:p>
        </p:txBody>
      </p:sp>
      <p:graphicFrame>
        <p:nvGraphicFramePr>
          <p:cNvPr id="427" name="Google Shape;427;p65"/>
          <p:cNvGraphicFramePr/>
          <p:nvPr/>
        </p:nvGraphicFramePr>
        <p:xfrm>
          <a:off x="684188" y="1515275"/>
          <a:ext cx="10771575" cy="3000000"/>
        </p:xfrm>
        <a:graphic>
          <a:graphicData uri="http://schemas.openxmlformats.org/drawingml/2006/table">
            <a:tbl>
              <a:tblPr>
                <a:noFill/>
                <a:tableStyleId>{C91EDF3B-9374-4DF7-B8A8-1453E363801C}</a:tableStyleId>
              </a:tblPr>
              <a:tblGrid>
                <a:gridCol w="5029425"/>
                <a:gridCol w="1019175"/>
                <a:gridCol w="1240125"/>
                <a:gridCol w="967875"/>
                <a:gridCol w="1291050"/>
                <a:gridCol w="1223925"/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Virtualization Gap/Topic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Area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TG/IC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Priority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Status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/>
                        <a:t>PoC</a:t>
                      </a:r>
                      <a:endParaRPr sz="1600" b="1"/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Wait on reservation-set (Zawrs)</a:t>
                      </a:r>
                      <a:endParaRPr lang="en-GB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ISA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Priv IC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High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Ratified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Accelerating nested virtualization</a:t>
                      </a:r>
                      <a:endParaRPr lang="en-GB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SBI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PRS TG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Medium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Accelerating G-stage dirty page tracking</a:t>
                      </a:r>
                      <a:endParaRPr lang="en-GB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ISA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Priv IC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Low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FF0000"/>
                          </a:solidFill>
                        </a:rPr>
                        <a:t>NotStarted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FF0000"/>
                          </a:solidFill>
                        </a:rPr>
                        <a:t>NotStarted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Quality-of-service (QoS) for Guest/VM</a:t>
                      </a:r>
                      <a:endParaRPr lang="en-GB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Non-ISA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—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Medium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Ratified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FF0000"/>
                          </a:solidFill>
                        </a:rPr>
                        <a:t>NotStarted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Interrupt controller with virtualization support</a:t>
                      </a:r>
                      <a:endParaRPr lang="en-GB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Non-ISA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AIA TG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High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Ratified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IOMMU for device pass-through</a:t>
                      </a:r>
                      <a:endParaRPr lang="en-GB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Non-ISA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/>
                        <a:t>IOMMU TG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dk1"/>
                          </a:solidFill>
                        </a:rPr>
                        <a:t>High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Ratified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ParLab Template">
  <a:themeElements>
    <a:clrScheme name="ParLabSlides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2C"/>
      </a:accent1>
      <a:accent2>
        <a:srgbClr val="011E41"/>
      </a:accent2>
      <a:accent3>
        <a:srgbClr val="0A6B7C"/>
      </a:accent3>
      <a:accent4>
        <a:srgbClr val="CB007B"/>
      </a:accent4>
      <a:accent5>
        <a:srgbClr val="60269E"/>
      </a:accent5>
      <a:accent6>
        <a:srgbClr val="FDDA64"/>
      </a:accent6>
      <a:hlink>
        <a:srgbClr val="0A6B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arLab Template">
  <a:themeElements>
    <a:clrScheme name="ParLabSlides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4693</Words>
  <Application>WPS Presentation</Application>
  <PresentationFormat/>
  <Paragraphs>302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9</vt:i4>
      </vt:variant>
    </vt:vector>
  </HeadingPairs>
  <TitlesOfParts>
    <vt:vector size="27" baseType="lpstr">
      <vt:lpstr>Arial</vt:lpstr>
      <vt:lpstr>SimSun</vt:lpstr>
      <vt:lpstr>Wingdings</vt:lpstr>
      <vt:lpstr>Arial</vt:lpstr>
      <vt:lpstr>Arial Narrow</vt:lpstr>
      <vt:lpstr>Merriweather Sans</vt:lpstr>
      <vt:lpstr>Overpass Nerd Font Thin</vt:lpstr>
      <vt:lpstr>Helvetica Neue</vt:lpstr>
      <vt:lpstr>宋体</vt:lpstr>
      <vt:lpstr>Open Sans SemiBold</vt:lpstr>
      <vt:lpstr>Open Sans</vt:lpstr>
      <vt:lpstr>Century Gothic</vt:lpstr>
      <vt:lpstr>Calibri</vt:lpstr>
      <vt:lpstr>微软雅黑</vt:lpstr>
      <vt:lpstr>Arial Unicode MS</vt:lpstr>
      <vt:lpstr>ParLab Template</vt:lpstr>
      <vt:lpstr>Simple Light</vt:lpstr>
      <vt:lpstr>ParLab Template</vt:lpstr>
      <vt:lpstr>PowerPoint 演示文稿</vt:lpstr>
      <vt:lpstr>Survey of RISC-V virtualization gaps</vt:lpstr>
      <vt:lpstr>SBI (or Paravirt) support for virtualization</vt:lpstr>
      <vt:lpstr>SBI (or Paravirt) support for virtualization</vt:lpstr>
      <vt:lpstr>SBI (or Paravirt) support for virtualization</vt:lpstr>
      <vt:lpstr>ISA support for better virtualization performance</vt:lpstr>
      <vt:lpstr>Non-ISA support for virtualization</vt:lpstr>
      <vt:lpstr>Summary and status of virtualization gaps</vt:lpstr>
      <vt:lpstr>Summary and status of virtualization gaps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zq</cp:lastModifiedBy>
  <cp:revision>1</cp:revision>
  <dcterms:created xsi:type="dcterms:W3CDTF">2024-08-22T09:38:00Z</dcterms:created>
  <dcterms:modified xsi:type="dcterms:W3CDTF">2024-08-22T09:38:00Z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1033-11.1.0.11719</vt:lpwstr>
  </property>
</Properties>
</file>